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ieQuPEL9Tf3WDm8hErHjpIETrX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4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52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52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2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52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52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53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hyperlink" Target="https://your_domain/oauth2/idprespons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BN3SBeqaq0g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r1P_glQGvfo" TargetMode="External"/><Relationship Id="rId4" Type="http://schemas.openxmlformats.org/officeDocument/2006/relationships/hyperlink" Target="https://www.youtube.com/watch?v=NVKUQctvpUE" TargetMode="External"/><Relationship Id="rId5" Type="http://schemas.openxmlformats.org/officeDocument/2006/relationships/hyperlink" Target="https://www.youtube.com/watch?v=jTu--LpjA1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aws.amazon.com/cognito/latest/developerguide/what-is-amazon-cognito.htm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8.pn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jTu--LpjA18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hyperlink" Target="https://docs.aws.amazon.com/cognitoidentity/latest/APIReference/API_GetId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Relationship Id="rId5" Type="http://schemas.openxmlformats.org/officeDocument/2006/relationships/hyperlink" Target="https://docs.aws.amazon.com/cognitoidentity/latest/APIReference/API_GetCredentialsForIdentity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tAUmz94O2Qo" TargetMode="External"/><Relationship Id="rId4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/>
        </p:nvSpPr>
        <p:spPr>
          <a:xfrm>
            <a:off x="1117434" y="2268393"/>
            <a:ext cx="8826666" cy="1160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with Username/Password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151" y="3648075"/>
            <a:ext cx="7294691" cy="5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5749315" y="9859477"/>
            <a:ext cx="122536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login, Cognito will return code/token to get user’s information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975" y="3648075"/>
            <a:ext cx="9010650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1117434" y="2268393"/>
            <a:ext cx="8274216" cy="893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login via Facebook</a:t>
            </a:r>
            <a:endParaRPr/>
          </a:p>
        </p:txBody>
      </p:sp>
      <p:sp>
        <p:nvSpPr>
          <p:cNvPr id="111" name="Google Shape;111;p1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43" y="4841735"/>
            <a:ext cx="10796587" cy="13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643" y="6594334"/>
            <a:ext cx="10796587" cy="295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71067" y="2268393"/>
            <a:ext cx="10796587" cy="431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84942" y="6886937"/>
            <a:ext cx="9768836" cy="49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/>
          <p:nvPr/>
        </p:nvSpPr>
        <p:spPr>
          <a:xfrm>
            <a:off x="9206539" y="12132123"/>
            <a:ext cx="57422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Facebook Application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" y="2567570"/>
            <a:ext cx="11796713" cy="340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3712" y="2721128"/>
            <a:ext cx="1072515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2062" y="6803169"/>
            <a:ext cx="18783300" cy="42744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/>
          <p:nvPr/>
        </p:nvSpPr>
        <p:spPr>
          <a:xfrm>
            <a:off x="7156305" y="12132123"/>
            <a:ext cx="98427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Cognito Application to Facebook Application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275" y="3276600"/>
            <a:ext cx="1769745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>
            <a:off x="5981684" y="10558739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https://YOUR_DOMAIN/oauth2/idpresponse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7156303" y="12132123"/>
            <a:ext cx="98427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Facebook Application to Cognito Application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474" y="2814637"/>
            <a:ext cx="19901079" cy="777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55" y="2471847"/>
            <a:ext cx="23949972" cy="823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268" y="1682160"/>
            <a:ext cx="8167880" cy="488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>
            <a:off x="10698139" y="12132123"/>
            <a:ext cx="27590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User pool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677" y="6841958"/>
            <a:ext cx="10920630" cy="514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89452" y="2202428"/>
            <a:ext cx="8914198" cy="927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1117434" y="2268393"/>
            <a:ext cx="9169566" cy="984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via Facebook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1" y="2981265"/>
            <a:ext cx="9189570" cy="408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8376" y="4156701"/>
            <a:ext cx="6465145" cy="62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86446" y="4156702"/>
            <a:ext cx="7098095" cy="62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881" y="7306589"/>
            <a:ext cx="9189570" cy="472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615577" y="11899613"/>
            <a:ext cx="94468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https://www.youtube.com/watch?v=BN3SBeqaq0g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836" y="3071812"/>
            <a:ext cx="1306830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098" y="7319962"/>
            <a:ext cx="126777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1117434" y="2268393"/>
            <a:ext cx="21113916" cy="674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Other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login via Gmail: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https://www.youtube.com/watch?v=r1P_glQGvfo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SAML provider: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https://www.youtube.com/watch?v=NVKUQctvpUE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with my app (Using SDK):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https://www.youtube.com/watch?v=jTu--LpjA18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117433" y="2268395"/>
            <a:ext cx="22999867" cy="5275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service that provides authentication, authorization, user management for web &amp; mobile apps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 in via Username &amp; Password, Facebook, Amazon, Google, Apple, …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Service, Serverless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Free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566609" y="12012192"/>
            <a:ext cx="181015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https://docs.aws.amazon.com/cognito/latest/developerguide/what-is-amazon-cognito.html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887" y="6181432"/>
            <a:ext cx="14368957" cy="562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1117434" y="2268393"/>
            <a:ext cx="7950366" cy="6913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Sync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750" y="2268393"/>
            <a:ext cx="14377513" cy="9263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1117434" y="2268393"/>
            <a:ext cx="13779666" cy="1019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pool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user directory, serverless database of user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for Authentication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login with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Username/Email/Phone number &amp; Password via User Pool (UI/SDK)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identity provider: Facebook, Google, Amazon, Apple, ...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Federate identity provider: SAML, OpenID Connect (OIDC)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 User, Group, Application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6422" y="2268392"/>
            <a:ext cx="11431406" cy="207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7100" y="6200529"/>
            <a:ext cx="9364078" cy="33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1117434" y="2268394"/>
            <a:ext cx="10572996" cy="7164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information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Username/Email/Phone number &amp; Password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information: name, gender, ..., custom attribute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 by group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permission, role, ...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380" y="1653865"/>
            <a:ext cx="8590511" cy="49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16985068" y="6566232"/>
            <a:ext cx="27831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policy</a:t>
            </a:r>
            <a:endParaRPr b="0" i="1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6654" y="7254464"/>
            <a:ext cx="11659964" cy="45160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6965033" y="11765487"/>
            <a:ext cx="28232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attribute</a:t>
            </a:r>
            <a:endParaRPr b="0" i="1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1117433" y="2268393"/>
            <a:ext cx="15108303" cy="983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policy, MFA, Recover account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in, Sign up, Forgot password, Remember me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Disable account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User from external (Ex: file json, csv, ...), support Lambda trigger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code/link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provider: AWS Cognito, Amazon SES (recommended - send unlimited mail)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2852" y="2268393"/>
            <a:ext cx="6989178" cy="5403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19340279" y="7671498"/>
            <a:ext cx="2063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User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>
            <a:off x="1117434" y="2268393"/>
            <a:ext cx="13055766" cy="337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Self-registration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registers his own account / Admin register account for user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Verified via email, phone number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9204" y="2268393"/>
            <a:ext cx="8606976" cy="66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2847" y="5944670"/>
            <a:ext cx="3944850" cy="583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2708" y="5944670"/>
            <a:ext cx="6936496" cy="583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2081691" y="11778012"/>
            <a:ext cx="57871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registers his own account</a:t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9292490" y="11767727"/>
            <a:ext cx="58769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register account for user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>
            <a:off x="1117434" y="2268393"/>
            <a:ext cx="9874821" cy="3607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Detecting abnormal login information                                        (Ex: different IP, wrong input many times, ...)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Charged fee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2255" y="2268393"/>
            <a:ext cx="13205621" cy="844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1117433" y="2268392"/>
            <a:ext cx="8954773" cy="524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logging in, users can access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Service via Identity Pool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via code/token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Gateway &amp; Lambda via Role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2524" y="1523090"/>
            <a:ext cx="9321845" cy="600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0184" y="7119153"/>
            <a:ext cx="6323207" cy="50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0058" y="6882954"/>
            <a:ext cx="7478416" cy="5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16683087" y="7564778"/>
            <a:ext cx="54407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Service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1821427" y="12102970"/>
            <a:ext cx="54407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8260997" y="12121547"/>
            <a:ext cx="886681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Gateway &amp; Lambda Function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/>
        </p:nvSpPr>
        <p:spPr>
          <a:xfrm>
            <a:off x="1117434" y="2268393"/>
            <a:ext cx="23266566" cy="1019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OAUTH2: After successful login, grant Access Token / authorization code to access to the application via callbackURL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Implicit: providing token, TTL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Authorization code: providing code, using for request token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Credential: Using for machine-to-machine communication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899" y="8933822"/>
            <a:ext cx="9945293" cy="262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5021" y="8254768"/>
            <a:ext cx="9996919" cy="399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4465354" y="9022742"/>
            <a:ext cx="35782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Authorization code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17559924" y="8870342"/>
            <a:ext cx="13227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7749" y="7306146"/>
            <a:ext cx="11487151" cy="136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7749" y="2135090"/>
            <a:ext cx="11487150" cy="490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339" y="2068991"/>
            <a:ext cx="11466255" cy="497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338" y="7342170"/>
            <a:ext cx="11466256" cy="1623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/>
          <p:nvPr/>
        </p:nvSpPr>
        <p:spPr>
          <a:xfrm>
            <a:off x="285749" y="9708791"/>
            <a:ext cx="113156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your_domain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/login?client_id=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your_app_client_id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&amp;response_type=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&amp;scope=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your_scope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&amp;redirect_uri=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your_callback_url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12477748" y="9657692"/>
            <a:ext cx="113156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your_domain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/login?client_id=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your_app_client_id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&amp;response_type=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&amp;scope=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your_scope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&amp;redirect_uri=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your_callback_url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1117434" y="2268393"/>
            <a:ext cx="8236116" cy="4037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Flow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pool: for authentication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pool: for authorization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0887" y="2268392"/>
            <a:ext cx="12827732" cy="914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/>
        </p:nvSpPr>
        <p:spPr>
          <a:xfrm>
            <a:off x="1117434" y="2268393"/>
            <a:ext cx="10179216" cy="104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set data into token: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Config: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Token, Refresh Token, TTL, …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Callback URLs, Sign-out URLs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attribute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Customize page sign up &amp; sign-in page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 Lambda Function (Next Lesson)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  <a:p>
            <a:pPr indent="-334962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17004111" y="12168360"/>
            <a:ext cx="3825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information</a:t>
            </a:r>
            <a:endParaRPr b="0" i="1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0597" y="7024860"/>
            <a:ext cx="8992113" cy="5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0106" y="1849293"/>
            <a:ext cx="10887623" cy="42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17564523" y="6127463"/>
            <a:ext cx="25987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 token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/>
        </p:nvSpPr>
        <p:spPr>
          <a:xfrm>
            <a:off x="1117434" y="2268393"/>
            <a:ext cx="23266566" cy="3599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login via UI Page / SDK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via SDK tutorial: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https://www.youtube.com/watch?v=jTu--LpjA18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1117434" y="2268392"/>
            <a:ext cx="15759903" cy="9132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pool (Federated Identity)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credential &amp; config role so that User can access AWS Services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for Authorization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Unauthenticated identity (Guest User)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Authenticated identity (User Pool: Username &amp; Password, Facebook, Google, … User)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337" y="2268392"/>
            <a:ext cx="7315878" cy="580880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>
            <a:off x="16982763" y="8124941"/>
            <a:ext cx="710502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sends the user's token to the Identity pool to get the User's Role and the credential allowing the User to access the AWS Service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1117434" y="2268393"/>
            <a:ext cx="9169566" cy="8933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 Identity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Identity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permissions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191" y="2127813"/>
            <a:ext cx="6733780" cy="727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/>
        </p:nvSpPr>
        <p:spPr>
          <a:xfrm>
            <a:off x="1117434" y="2268393"/>
            <a:ext cx="5644313" cy="99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Identity pool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688" y="2695117"/>
            <a:ext cx="10970545" cy="229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22" y="4871329"/>
            <a:ext cx="24099252" cy="775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816" y="3495555"/>
            <a:ext cx="7191630" cy="63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1117434" y="2268393"/>
            <a:ext cx="5644313" cy="99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permissions</a:t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5794" y="4865113"/>
            <a:ext cx="13022203" cy="35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/>
          <p:nvPr/>
        </p:nvSpPr>
        <p:spPr>
          <a:xfrm>
            <a:off x="9525732" y="9988731"/>
            <a:ext cx="37834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permissions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10069304" y="12105864"/>
            <a:ext cx="31918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permissions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848" y="5135344"/>
            <a:ext cx="9348434" cy="57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390" y="2189290"/>
            <a:ext cx="11547351" cy="263491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/>
          <p:nvPr/>
        </p:nvSpPr>
        <p:spPr>
          <a:xfrm>
            <a:off x="4058360" y="10891555"/>
            <a:ext cx="36471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Authenticated Role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16580031" y="10891556"/>
            <a:ext cx="41248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Unauthenticated Role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61203" y="5135344"/>
            <a:ext cx="9940716" cy="57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1780" y="2118981"/>
            <a:ext cx="5939561" cy="2679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1117435" y="2268393"/>
            <a:ext cx="7783498" cy="2129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Unauthenticated user (Guest)</a:t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10532189" y="12097733"/>
            <a:ext cx="39901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AWS Credential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15" y="4363657"/>
            <a:ext cx="11933699" cy="649696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1004135" y="10860619"/>
            <a:ext cx="106426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X-AMZ-TARGET: com.amazonaws.cognito.identity.model.AWSCognitoIdentityService.GetId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Content-Type: application/x-amz-json-1.1</a:t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3866" y="5393802"/>
            <a:ext cx="11047603" cy="2590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/>
          <p:nvPr/>
        </p:nvSpPr>
        <p:spPr>
          <a:xfrm>
            <a:off x="1043719" y="11568505"/>
            <a:ext cx="96764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1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https://docs.aws.amazon.com/cognitoidentity/latest/APIReference/API_GetId.html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21" y="1551008"/>
            <a:ext cx="11142945" cy="967178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/>
          <p:nvPr/>
        </p:nvSpPr>
        <p:spPr>
          <a:xfrm>
            <a:off x="165521" y="11309183"/>
            <a:ext cx="129381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X-AMZ-TARGET: com.amazonaws.cognito.identity.model.AWSCognitoIdentityService.GetCredentialsForIdentity</a:t>
            </a:r>
            <a:endParaRPr b="0" i="1" sz="2000" u="none" cap="none" strike="noStrike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Content-Type: application/x-amz-json-1.1</a:t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9267" y="4688207"/>
            <a:ext cx="7517275" cy="3977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/>
          <p:nvPr/>
        </p:nvSpPr>
        <p:spPr>
          <a:xfrm>
            <a:off x="16963287" y="8681926"/>
            <a:ext cx="30492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S3 Bucket &amp; Files</a:t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470602" y="11985677"/>
            <a:ext cx="11705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1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https://docs.aws.amazon.com/cognitoidentity/latest/APIReference/API_GetCredentialsForIdentity.html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1117434" y="2268393"/>
            <a:ext cx="9169566" cy="8933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 User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Hosted UI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 with Username/Password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with Username/Password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login via Facebook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via Facebook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7669" y="6183777"/>
            <a:ext cx="6123532" cy="179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14" y="2684785"/>
            <a:ext cx="12641281" cy="894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0248" y="4891721"/>
            <a:ext cx="91440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1117434" y="2268393"/>
            <a:ext cx="9612298" cy="99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Authenticated user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845" y="2920490"/>
            <a:ext cx="17052878" cy="92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/>
          <p:nvPr/>
        </p:nvSpPr>
        <p:spPr>
          <a:xfrm>
            <a:off x="11000264" y="12097733"/>
            <a:ext cx="30540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JWT Token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827" y="1733550"/>
            <a:ext cx="5830253" cy="439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7900" y="6455349"/>
            <a:ext cx="7920106" cy="5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1577" y="2026920"/>
            <a:ext cx="11269408" cy="989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10589095" y="12097733"/>
            <a:ext cx="387638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AWS Credential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74" y="2574758"/>
            <a:ext cx="10554594" cy="703639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/>
          <p:nvPr/>
        </p:nvSpPr>
        <p:spPr>
          <a:xfrm>
            <a:off x="99101" y="9699943"/>
            <a:ext cx="106426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X-AMZ-TARGET: com.amazonaws.cognito.identity.model.AWSCognitoIdentityService.GetId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Content-Type: application/x-amz-json-1.1</a:t>
            </a: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7445" y="2574758"/>
            <a:ext cx="10267950" cy="86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6889303" y="12061637"/>
            <a:ext cx="111075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https://www.youtube.com/watch?v=tAUmz94O2Qo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9292" y="1785937"/>
            <a:ext cx="14687550" cy="101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/>
        </p:nvSpPr>
        <p:spPr>
          <a:xfrm>
            <a:off x="1117434" y="2268393"/>
            <a:ext cx="15759903" cy="987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Sync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Synchronize data from device to Cognito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Deprecated and replaced by AppSync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CloudTrail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User Reporting </a:t>
            </a:r>
            <a:endParaRPr/>
          </a:p>
        </p:txBody>
      </p:sp>
      <p:sp>
        <p:nvSpPr>
          <p:cNvPr id="406" name="Google Shape;406;p4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/>
        </p:nvSpPr>
        <p:spPr>
          <a:xfrm>
            <a:off x="1117433" y="2370385"/>
            <a:ext cx="23133217" cy="10199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service that provides authentication, authorization, user management for web &amp; mobile apps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 in via Username &amp; Password, Facebook, Amazon, Google, Apple, …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Service, Serverless Service, Price: Free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pool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user directory, using for Authentication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login with Username &amp; Password, Social network, …	via User Pool (UI/SDK)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 Password policy, MFA, Recover account, Sign in, Sign up, Forgot password, Remember me, Disable account, Import User,, Messaging, Self-registration, Detecting abnormal login information, Lambda trigger, …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1200149" y="571498"/>
            <a:ext cx="897856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/>
        </p:nvSpPr>
        <p:spPr>
          <a:xfrm>
            <a:off x="1117433" y="2370385"/>
            <a:ext cx="23133217" cy="10199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pool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credential &amp; role to user can access AWS Services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for Authorization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Support: Unauthenticated identity, Authenticated identity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Monitoring: CloudWatch, CloudTrail, Cognito User Reporting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1200149" y="571498"/>
            <a:ext cx="897856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1117434" y="2268393"/>
            <a:ext cx="5664366" cy="779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 pool</a:t>
            </a:r>
            <a:endParaRPr/>
          </a:p>
        </p:txBody>
      </p:sp>
      <p:sp>
        <p:nvSpPr>
          <p:cNvPr id="62" name="Google Shape;62;p5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524" y="2268393"/>
            <a:ext cx="10634663" cy="215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000" y="4827051"/>
            <a:ext cx="20051712" cy="764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2" y="2756284"/>
            <a:ext cx="23671877" cy="856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232" y="1726936"/>
            <a:ext cx="21850307" cy="1089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/>
        </p:nvSpPr>
        <p:spPr>
          <a:xfrm>
            <a:off x="1117434" y="2268393"/>
            <a:ext cx="4902366" cy="1084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Hosted UI</a:t>
            </a:r>
            <a:endParaRPr/>
          </a:p>
        </p:txBody>
      </p:sp>
      <p:sp>
        <p:nvSpPr>
          <p:cNvPr id="82" name="Google Shape;82;p8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" y="3200400"/>
            <a:ext cx="11687175" cy="228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71" y="5676899"/>
            <a:ext cx="10808657" cy="6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06400" y="1886646"/>
            <a:ext cx="10450737" cy="464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12040" y="7105650"/>
            <a:ext cx="8239455" cy="521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/>
        </p:nvSpPr>
        <p:spPr>
          <a:xfrm>
            <a:off x="1117434" y="2268393"/>
            <a:ext cx="9169566" cy="984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 with Username/Password</a:t>
            </a:r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1200149" y="571498"/>
            <a:ext cx="9363577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Cognito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2605" y="3869178"/>
            <a:ext cx="3953822" cy="40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2171" y="3965979"/>
            <a:ext cx="8435996" cy="388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613" y="2989667"/>
            <a:ext cx="3944850" cy="583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4717" y="8880159"/>
            <a:ext cx="9483491" cy="36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